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3EE8A1A-6935-4E40-A98C-DA63F47D0C0E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BA35FC-2935-4CC9-8E0C-AF88834A6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DiaDyne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Chylee</a:t>
            </a:r>
            <a:r>
              <a:rPr lang="en-US" dirty="0" smtClean="0"/>
              <a:t> Martin and Meghan </a:t>
            </a:r>
            <a:r>
              <a:rPr lang="en-US" dirty="0" err="1" smtClean="0"/>
              <a:t>Mumpower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1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Periodontitis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Periodontitis is the infection of ligaments and bone that keep the teeth in place.</a:t>
            </a:r>
          </a:p>
          <a:p>
            <a:r>
              <a:rPr lang="en-US" dirty="0" smtClean="0"/>
              <a:t>The gums become loose around the teeth. Since diabetics are prone to disease, germs can get trapped in the gums.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DiaDyne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DiaDyne</a:t>
            </a:r>
            <a:r>
              <a:rPr lang="en-US" dirty="0" smtClean="0"/>
              <a:t>, a toothpaste aimed at being able to fight off germs more effectively, can be sold on the markets for all patients. Type 1 and Type 2 Diabetics both have problems with periodontitis so it can be used by both groups.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1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DiaDyne</a:t>
            </a:r>
            <a:r>
              <a:rPr lang="en-US" dirty="0" smtClean="0"/>
              <a:t>, when used twice a day, can help reduce the amount of germs in the mouth significantly. </a:t>
            </a:r>
          </a:p>
          <a:p>
            <a:r>
              <a:rPr lang="en-US" dirty="0" smtClean="0"/>
              <a:t>It would help reduce plaque build up and would also have a fluoride treatment that would help strengthen the teeth and gums. </a:t>
            </a:r>
          </a:p>
          <a:p>
            <a:r>
              <a:rPr lang="en-US" dirty="0" smtClean="0"/>
              <a:t>Along with mouth help, the hygiene would be improved reducing gingivitis.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38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150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DiaDyne</vt:lpstr>
      <vt:lpstr>Periodontitis </vt:lpstr>
      <vt:lpstr>DiaDyne</vt:lpstr>
      <vt:lpstr>How it Works</vt:lpstr>
    </vt:vector>
  </TitlesOfParts>
  <Company>SDOC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E. Mumpower</dc:creator>
  <cp:lastModifiedBy>Meghan E. Mumpower</cp:lastModifiedBy>
  <cp:revision>3</cp:revision>
  <dcterms:created xsi:type="dcterms:W3CDTF">2013-10-18T18:07:54Z</dcterms:created>
  <dcterms:modified xsi:type="dcterms:W3CDTF">2013-10-18T18:33:43Z</dcterms:modified>
</cp:coreProperties>
</file>