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5986-2EDB-4DDD-B324-57D0A19EEBBC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8DD6-844A-45ED-9E39-A2A71F930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5986-2EDB-4DDD-B324-57D0A19EEBBC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8DD6-844A-45ED-9E39-A2A71F930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5986-2EDB-4DDD-B324-57D0A19EEBBC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8DD6-844A-45ED-9E39-A2A71F930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5986-2EDB-4DDD-B324-57D0A19EEBBC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8DD6-844A-45ED-9E39-A2A71F930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5986-2EDB-4DDD-B324-57D0A19EEBBC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8DD6-844A-45ED-9E39-A2A71F930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5986-2EDB-4DDD-B324-57D0A19EEBBC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8DD6-844A-45ED-9E39-A2A71F930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5986-2EDB-4DDD-B324-57D0A19EEBBC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8DD6-844A-45ED-9E39-A2A71F930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5986-2EDB-4DDD-B324-57D0A19EEBBC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8DD6-844A-45ED-9E39-A2A71F930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5986-2EDB-4DDD-B324-57D0A19EEBBC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8DD6-844A-45ED-9E39-A2A71F930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5986-2EDB-4DDD-B324-57D0A19EEBBC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8DD6-844A-45ED-9E39-A2A71F930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5986-2EDB-4DDD-B324-57D0A19EEBBC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8DD6-844A-45ED-9E39-A2A71F930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B5986-2EDB-4DDD-B324-57D0A19EEBBC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C8DD6-844A-45ED-9E39-A2A71F9300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Diagnosing Patient #4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Lucas </a:t>
            </a:r>
            <a:r>
              <a:rPr lang="en-US" dirty="0" err="1" smtClean="0">
                <a:solidFill>
                  <a:schemeClr val="tx1"/>
                </a:solidFill>
              </a:rPr>
              <a:t>McDuff</a:t>
            </a:r>
            <a:r>
              <a:rPr lang="en-US" dirty="0" smtClean="0">
                <a:solidFill>
                  <a:schemeClr val="tx1"/>
                </a:solidFill>
              </a:rPr>
              <a:t> and Meghan </a:t>
            </a:r>
            <a:r>
              <a:rPr lang="en-US" dirty="0" err="1" smtClean="0">
                <a:solidFill>
                  <a:schemeClr val="tx1"/>
                </a:solidFill>
              </a:rPr>
              <a:t>Mumpower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Looked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55 years old</a:t>
            </a:r>
          </a:p>
          <a:p>
            <a:r>
              <a:rPr lang="en-US" dirty="0" smtClean="0"/>
              <a:t>Movement is very slow</a:t>
            </a:r>
          </a:p>
          <a:p>
            <a:r>
              <a:rPr lang="en-US" dirty="0" smtClean="0"/>
              <a:t>Poor balance</a:t>
            </a:r>
          </a:p>
          <a:p>
            <a:r>
              <a:rPr lang="en-US" dirty="0" smtClean="0"/>
              <a:t>Needs support to stand straight</a:t>
            </a:r>
          </a:p>
          <a:p>
            <a:r>
              <a:rPr lang="en-US" dirty="0" smtClean="0"/>
              <a:t>Shaking Hands</a:t>
            </a:r>
          </a:p>
          <a:p>
            <a:r>
              <a:rPr lang="en-US" dirty="0" smtClean="0"/>
              <a:t>Bad, small handwriting</a:t>
            </a:r>
            <a:endParaRPr lang="en-US" dirty="0"/>
          </a:p>
        </p:txBody>
      </p:sp>
      <p:pic>
        <p:nvPicPr>
          <p:cNvPr id="5" name="Picture 4" descr="h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3962400"/>
            <a:ext cx="2438400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o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52400"/>
            <a:ext cx="1219200" cy="15226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they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Based on slow motor functions and shaking of the limbs, the patient was determined to have Parkinson’s disease. </a:t>
            </a:r>
          </a:p>
          <a:p>
            <a:r>
              <a:rPr lang="en-US" dirty="0" smtClean="0"/>
              <a:t>Parkinson’s is a disease that affects the messages for smooth movement from the </a:t>
            </a:r>
            <a:r>
              <a:rPr lang="en-US" dirty="0" err="1" smtClean="0"/>
              <a:t>Substantia</a:t>
            </a:r>
            <a:r>
              <a:rPr lang="en-US" dirty="0" smtClean="0"/>
              <a:t> </a:t>
            </a:r>
            <a:r>
              <a:rPr lang="en-US" dirty="0" err="1" smtClean="0"/>
              <a:t>Nigra</a:t>
            </a:r>
            <a:r>
              <a:rPr lang="en-US" dirty="0" smtClean="0"/>
              <a:t> in the brain. Because of this, it causes severe impairment of movement.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communication is stunted</a:t>
            </a:r>
            <a:endParaRPr lang="en-US" dirty="0"/>
          </a:p>
        </p:txBody>
      </p:sp>
      <p:pic>
        <p:nvPicPr>
          <p:cNvPr id="7" name="Content Placeholder 6" descr="good brian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010400" y="1752600"/>
            <a:ext cx="1676400" cy="1676400"/>
          </a:xfrm>
        </p:spPr>
      </p:pic>
      <p:pic>
        <p:nvPicPr>
          <p:cNvPr id="5" name="Content Placeholder 4" descr="bad brain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05400" y="1714500"/>
            <a:ext cx="1676400" cy="1676400"/>
          </a:xfrm>
        </p:spPr>
      </p:pic>
      <p:sp>
        <p:nvSpPr>
          <p:cNvPr id="6" name="TextBox 5"/>
          <p:cNvSpPr txBox="1"/>
          <p:nvPr/>
        </p:nvSpPr>
        <p:spPr>
          <a:xfrm>
            <a:off x="5029200" y="3581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a brain that is not diseased.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10400" y="3581400"/>
            <a:ext cx="167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a brain that’s motor neurons are degenerating or are not communicating.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1676400"/>
            <a:ext cx="381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Parkinson’s disease is caused by a deterioration of the neurons in the </a:t>
            </a:r>
            <a:r>
              <a:rPr lang="en-US" dirty="0" err="1" smtClean="0"/>
              <a:t>Substantia</a:t>
            </a:r>
            <a:r>
              <a:rPr lang="en-US" dirty="0" smtClean="0"/>
              <a:t> </a:t>
            </a:r>
            <a:r>
              <a:rPr lang="en-US" dirty="0" err="1" smtClean="0"/>
              <a:t>Nigra</a:t>
            </a:r>
            <a:r>
              <a:rPr lang="en-US" dirty="0" smtClean="0"/>
              <a:t>. These cells use Dopamine to communicate with the Corpus Striatum. This communication between the two areas results in a steady stable flow of movement throughout the body. Without it, tremors and an inability to move is caused. </a:t>
            </a:r>
            <a:endParaRPr lang="en-US" dirty="0"/>
          </a:p>
        </p:txBody>
      </p:sp>
      <p:pic>
        <p:nvPicPr>
          <p:cNvPr id="13" name="Picture 12" descr="Parkinsons-Disease-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4572000"/>
            <a:ext cx="2743200" cy="2053114"/>
          </a:xfrm>
          <a:prstGeom prst="rect">
            <a:avLst/>
          </a:prstGeom>
        </p:spPr>
      </p:pic>
      <p:pic>
        <p:nvPicPr>
          <p:cNvPr id="14" name="Picture 13" descr="communication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14800" y="4267200"/>
            <a:ext cx="2133600" cy="237066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 for John?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Stages and Progression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As the disease progresses, he will have new and worse side affects </a:t>
            </a:r>
            <a:r>
              <a:rPr lang="en-US" dirty="0" err="1" smtClean="0"/>
              <a:t>occuring</a:t>
            </a:r>
            <a:r>
              <a:rPr lang="en-US" dirty="0" smtClean="0"/>
              <a:t>. This patient is between stage one and two. </a:t>
            </a:r>
          </a:p>
          <a:p>
            <a:r>
              <a:rPr lang="en-US" dirty="0" smtClean="0"/>
              <a:t>Stage 1: Tremors, slower movement, poor posture, unbalanced, family notices. </a:t>
            </a:r>
          </a:p>
          <a:p>
            <a:r>
              <a:rPr lang="en-US" dirty="0" smtClean="0"/>
              <a:t>Stage 2: Affects both sides of the body, problems walking, tasks are much more difficult. </a:t>
            </a:r>
          </a:p>
          <a:p>
            <a:r>
              <a:rPr lang="en-US" dirty="0" smtClean="0"/>
              <a:t>Stage 3: Can’t walk straight or stand, slowing of movements.</a:t>
            </a:r>
          </a:p>
          <a:p>
            <a:r>
              <a:rPr lang="en-US" dirty="0" smtClean="0"/>
              <a:t>Stage 4: Hardly mobile, cannot live by themselves, brandykinesia.</a:t>
            </a:r>
          </a:p>
          <a:p>
            <a:r>
              <a:rPr lang="en-US" dirty="0" smtClean="0"/>
              <a:t>Stage 5: Can’t walk and has to be taken care of every moment. 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Minor medicines can be used to treat side affects of the disease before taking </a:t>
            </a:r>
            <a:r>
              <a:rPr lang="en-US" dirty="0" err="1" smtClean="0"/>
              <a:t>Sinemet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Sinemet</a:t>
            </a:r>
            <a:r>
              <a:rPr lang="en-US" dirty="0" smtClean="0"/>
              <a:t> is the most common drug used to treat Parkinson’s. Unfortunately, it has many side affects that can occur, many which can be severe to other areas of a patient’s health. For it to function at the best capacity, a low-protein diet is recommended so diet can also be affected by Parkinson’s. </a:t>
            </a:r>
          </a:p>
          <a:p>
            <a:r>
              <a:rPr lang="en-US" dirty="0" smtClean="0"/>
              <a:t>Exercise is another helpful aspect of trying to help the side affects of having Parkinson’s. It can help strengthen the muscles and give them more stability.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neurologist is a doctor who focuses on the study of nerves. Based on this, they’re going to have a deep understanding of Parkinson’s and your treatment options.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final stages of your disease, Parkinson’s patients are often cared for by a family member or nurse. A nurse will have the necessary medical skills and knowledge needed to care for their patient. </a:t>
            </a:r>
          </a:p>
          <a:p>
            <a:r>
              <a:rPr lang="en-US" dirty="0" smtClean="0"/>
              <a:t>Along with care, there is also support. There are various Parkinson’s awareness groups that are willing to help emotionally and financially for Parkinson’s patients.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486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Diagnosing Patient #4</vt:lpstr>
      <vt:lpstr>What We Looked For</vt:lpstr>
      <vt:lpstr>What do they have?</vt:lpstr>
      <vt:lpstr>How communication is stunted</vt:lpstr>
      <vt:lpstr>What does this mean for John?</vt:lpstr>
      <vt:lpstr>Who can help?</vt:lpstr>
      <vt:lpstr>Other options</vt:lpstr>
    </vt:vector>
  </TitlesOfParts>
  <Company>SDOC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Diagnosing Patient #4</dc:title>
  <dc:creator>5memumpower</dc:creator>
  <cp:lastModifiedBy>5memumpower</cp:lastModifiedBy>
  <cp:revision>7</cp:revision>
  <dcterms:created xsi:type="dcterms:W3CDTF">2014-03-17T12:16:56Z</dcterms:created>
  <dcterms:modified xsi:type="dcterms:W3CDTF">2014-03-17T13:17:14Z</dcterms:modified>
</cp:coreProperties>
</file>